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60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3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82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38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98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3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10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68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35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49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86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8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0F8A-43DE-46A1-B2C8-A76F2947B23F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AA9A-AE48-40D4-A741-7AD72E0B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" y="71977"/>
            <a:ext cx="11818619" cy="6698734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9265"/>
            <a:ext cx="12009120" cy="6788049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65759"/>
            <a:ext cx="11925300" cy="6724893"/>
          </a:xfrm>
          <a:prstGeom prst="rect">
            <a:avLst/>
          </a:prstGeom>
        </p:spPr>
      </p:pic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1925301" cy="67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" y="23199"/>
            <a:ext cx="12039601" cy="6820235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1" y="31974"/>
            <a:ext cx="11902440" cy="6750833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182"/>
            <a:ext cx="12138660" cy="6880131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Benutzerservice der Behörden im GB 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Heilgemeir, Bernadette (LfU)</dc:creator>
  <cp:lastModifiedBy>Heilgemeir, Bernadette (LfU)</cp:lastModifiedBy>
  <cp:revision>4</cp:revision>
  <dcterms:created xsi:type="dcterms:W3CDTF">2021-11-03T12:32:24Z</dcterms:created>
  <dcterms:modified xsi:type="dcterms:W3CDTF">2021-11-03T14:53:09Z</dcterms:modified>
</cp:coreProperties>
</file>